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f2d1cfa1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f2d1cfa1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e6ee6381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e6ee6381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e6ee6381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e6ee6381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e6ee6381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e6ee6381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e6ee6381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e6ee6381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f2d1cfa1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f2d1cfa1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f2d1cfa1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f2d1cfa1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f2d1cfa1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f2d1cfa1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f2d1cfa1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f2d1cfa1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e6ee638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e6ee638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e6ee6381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e6ee638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20.jpg"/><Relationship Id="rId5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/>
          <p:nvPr/>
        </p:nvSpPr>
        <p:spPr>
          <a:xfrm>
            <a:off x="-92050" y="3205350"/>
            <a:ext cx="9332100" cy="20073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725" y="140900"/>
            <a:ext cx="2900550" cy="29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868850" y="3608075"/>
            <a:ext cx="7410300" cy="14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Mobile Application Development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Workshop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Watch</a:t>
            </a:r>
            <a:endParaRPr/>
          </a:p>
        </p:txBody>
      </p:sp>
      <p:sp>
        <p:nvSpPr>
          <p:cNvPr id="198" name="Google Shape;198;p2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 b="-50" l="36691" r="12004" t="5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TV</a:t>
            </a:r>
            <a:endParaRPr/>
          </a:p>
        </p:txBody>
      </p:sp>
      <p:sp>
        <p:nvSpPr>
          <p:cNvPr id="206" name="Google Shape;206;p2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643" y="0"/>
            <a:ext cx="643556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Refrigerators</a:t>
            </a:r>
            <a:endParaRPr/>
          </a:p>
        </p:txBody>
      </p:sp>
      <p:sp>
        <p:nvSpPr>
          <p:cNvPr id="214" name="Google Shape;214;p2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 rotWithShape="1">
          <a:blip r:embed="rId3">
            <a:alphaModFix/>
          </a:blip>
          <a:srcRect b="0" l="9967" r="30773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Players</a:t>
            </a:r>
            <a:endParaRPr/>
          </a:p>
        </p:txBody>
      </p:sp>
      <p:sp>
        <p:nvSpPr>
          <p:cNvPr id="222" name="Google Shape;222;p2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 b="0" l="20325" r="20414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ctrTitle"/>
          </p:nvPr>
        </p:nvSpPr>
        <p:spPr>
          <a:xfrm>
            <a:off x="729450" y="1322450"/>
            <a:ext cx="49716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Android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Mobile Application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Development</a:t>
            </a:r>
            <a:endParaRPr sz="3600"/>
          </a:p>
        </p:txBody>
      </p:sp>
      <p:sp>
        <p:nvSpPr>
          <p:cNvPr id="230" name="Google Shape;230;p30"/>
          <p:cNvSpPr txBox="1"/>
          <p:nvPr>
            <p:ph idx="1" type="subTitle"/>
          </p:nvPr>
        </p:nvSpPr>
        <p:spPr>
          <a:xfrm>
            <a:off x="729450" y="33510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Fidenz Technologies</a:t>
            </a:r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700" y="738799"/>
            <a:ext cx="6723900" cy="388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6350" y="956362"/>
            <a:ext cx="4866578" cy="311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9353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2150300" y="1508400"/>
            <a:ext cx="4786800" cy="21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Who we are…?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/>
          <p:nvPr/>
        </p:nvSpPr>
        <p:spPr>
          <a:xfrm>
            <a:off x="-322200" y="3113275"/>
            <a:ext cx="9815100" cy="21108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81800" cy="27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4">
            <a:alphaModFix/>
          </a:blip>
          <a:srcRect b="0" l="12881" r="12874" t="0"/>
          <a:stretch/>
        </p:blipFill>
        <p:spPr>
          <a:xfrm>
            <a:off x="3164225" y="152400"/>
            <a:ext cx="2781800" cy="278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6050" y="152400"/>
            <a:ext cx="2781800" cy="27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/>
        </p:nvSpPr>
        <p:spPr>
          <a:xfrm>
            <a:off x="184100" y="3213175"/>
            <a:ext cx="27819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Chathura Hettiarachchi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Associate Tech Lead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Frontend, backend &amp; mobile developer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Android, iOS, ReactJs, RoR, .NET,  NodeJS, Python, Team Lead &amp; open source contributor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3181050" y="3190150"/>
            <a:ext cx="27819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Nimantha Lakshan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Software Engineer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Mobile &amp; Java developer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Android, iOS, Java SE, Java EE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6178000" y="3190150"/>
            <a:ext cx="27819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Shasika Jayawardene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Software Engineer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Mobile developer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Android, iOS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60" name="Google Shape;160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mobile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applications?</a:t>
            </a:r>
            <a:endParaRPr/>
          </a:p>
        </p:txBody>
      </p:sp>
      <p:sp>
        <p:nvSpPr>
          <p:cNvPr id="161" name="Google Shape;161;p20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The reason to use mobile application?</a:t>
            </a:r>
            <a:endParaRPr sz="1300"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850" y="0"/>
            <a:ext cx="53671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25" y="0"/>
            <a:ext cx="9262526" cy="5210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3"/>
          <p:cNvPicPr preferRelativeResize="0"/>
          <p:nvPr/>
        </p:nvPicPr>
        <p:blipFill rotWithShape="1">
          <a:blip r:embed="rId3">
            <a:alphaModFix/>
          </a:blip>
          <a:srcRect b="0" l="18809" r="18242" t="0"/>
          <a:stretch/>
        </p:blipFill>
        <p:spPr>
          <a:xfrm>
            <a:off x="2709239" y="907189"/>
            <a:ext cx="3725525" cy="332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 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Android?</a:t>
            </a:r>
            <a:endParaRPr/>
          </a:p>
        </p:txBody>
      </p:sp>
      <p:sp>
        <p:nvSpPr>
          <p:cNvPr id="183" name="Google Shape;183;p24"/>
          <p:cNvSpPr txBox="1"/>
          <p:nvPr>
            <p:ph idx="1" type="subTitle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Tv, </a:t>
            </a:r>
            <a:r>
              <a:rPr lang="en" sz="1300"/>
              <a:t>watches</a:t>
            </a:r>
            <a:r>
              <a:rPr lang="en" sz="1300"/>
              <a:t> to everything if it has a screen</a:t>
            </a:r>
            <a:endParaRPr sz="1300"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700" y="314325"/>
            <a:ext cx="4143375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Mobile Phones</a:t>
            </a:r>
            <a:endParaRPr/>
          </a:p>
        </p:txBody>
      </p:sp>
      <p:sp>
        <p:nvSpPr>
          <p:cNvPr id="190" name="Google Shape;190;p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/>
          </a:blip>
          <a:srcRect b="0" l="0" r="41472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